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7"/>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321" r:id="rId17"/>
    <p:sldId id="317" r:id="rId18"/>
    <p:sldId id="315" r:id="rId19"/>
    <p:sldId id="320" r:id="rId20"/>
    <p:sldId id="316" r:id="rId21"/>
    <p:sldId id="31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97" d="100"/>
          <a:sy n="97" d="100"/>
        </p:scale>
        <p:origin x="5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5.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3.gif"/><Relationship Id="rId4" Type="http://schemas.openxmlformats.org/officeDocument/2006/relationships/image" Target="../media/image21.gif"/><Relationship Id="rId9" Type="http://schemas.openxmlformats.org/officeDocument/2006/relationships/image" Target="../media/image22.gif"/></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BD94D-94AD-4E94-91D6-B5D472A1E914}"/>
              </a:ext>
            </a:extLst>
          </p:cNvPr>
          <p:cNvPicPr>
            <a:picLocks noChangeAspect="1"/>
          </p:cNvPicPr>
          <p:nvPr/>
        </p:nvPicPr>
        <p:blipFill>
          <a:blip r:embed="rId2"/>
          <a:stretch>
            <a:fillRect/>
          </a:stretch>
        </p:blipFill>
        <p:spPr>
          <a:xfrm>
            <a:off x="720000" y="3387151"/>
            <a:ext cx="1619163" cy="1214373"/>
          </a:xfrm>
          <a:prstGeom prst="rect">
            <a:avLst/>
          </a:prstGeom>
        </p:spPr>
      </p:pic>
      <p:pic>
        <p:nvPicPr>
          <p:cNvPr id="9" name="Picture 8">
            <a:extLst>
              <a:ext uri="{FF2B5EF4-FFF2-40B4-BE49-F238E27FC236}">
                <a16:creationId xmlns:a16="http://schemas.microsoft.com/office/drawing/2014/main" id="{82496034-7022-4203-BE9B-FA38417C50DD}"/>
              </a:ext>
            </a:extLst>
          </p:cNvPr>
          <p:cNvPicPr>
            <a:picLocks noChangeAspect="1"/>
          </p:cNvPicPr>
          <p:nvPr/>
        </p:nvPicPr>
        <p:blipFill>
          <a:blip r:embed="rId3"/>
          <a:stretch>
            <a:fillRect/>
          </a:stretch>
        </p:blipFill>
        <p:spPr>
          <a:xfrm>
            <a:off x="2141013" y="2571750"/>
            <a:ext cx="1619166" cy="1214374"/>
          </a:xfrm>
          <a:prstGeom prst="rect">
            <a:avLst/>
          </a:prstGeom>
        </p:spPr>
      </p:pic>
      <p:pic>
        <p:nvPicPr>
          <p:cNvPr id="11" name="Picture 10">
            <a:extLst>
              <a:ext uri="{FF2B5EF4-FFF2-40B4-BE49-F238E27FC236}">
                <a16:creationId xmlns:a16="http://schemas.microsoft.com/office/drawing/2014/main" id="{651C8F35-1755-4DA5-B883-9FE6B3F84D9B}"/>
              </a:ext>
            </a:extLst>
          </p:cNvPr>
          <p:cNvPicPr>
            <a:picLocks noChangeAspect="1"/>
          </p:cNvPicPr>
          <p:nvPr/>
        </p:nvPicPr>
        <p:blipFill>
          <a:blip r:embed="rId4"/>
          <a:stretch>
            <a:fillRect/>
          </a:stretch>
        </p:blipFill>
        <p:spPr>
          <a:xfrm>
            <a:off x="3608886" y="1807856"/>
            <a:ext cx="1706463" cy="1160299"/>
          </a:xfrm>
          <a:prstGeom prst="rect">
            <a:avLst/>
          </a:prstGeom>
        </p:spPr>
      </p:pic>
      <p:pic>
        <p:nvPicPr>
          <p:cNvPr id="13" name="Picture 12">
            <a:extLst>
              <a:ext uri="{FF2B5EF4-FFF2-40B4-BE49-F238E27FC236}">
                <a16:creationId xmlns:a16="http://schemas.microsoft.com/office/drawing/2014/main" id="{7DFFC078-05EE-4FD4-B29A-8293F4310808}"/>
              </a:ext>
            </a:extLst>
          </p:cNvPr>
          <p:cNvPicPr>
            <a:picLocks noChangeAspect="1"/>
          </p:cNvPicPr>
          <p:nvPr/>
        </p:nvPicPr>
        <p:blipFill>
          <a:blip r:embed="rId5"/>
          <a:stretch>
            <a:fillRect/>
          </a:stretch>
        </p:blipFill>
        <p:spPr>
          <a:xfrm>
            <a:off x="5168866" y="960972"/>
            <a:ext cx="1625733" cy="1214373"/>
          </a:xfrm>
          <a:prstGeom prst="rect">
            <a:avLst/>
          </a:prstGeom>
        </p:spPr>
      </p:pic>
      <p:pic>
        <p:nvPicPr>
          <p:cNvPr id="5" name="Picture 4">
            <a:extLst>
              <a:ext uri="{FF2B5EF4-FFF2-40B4-BE49-F238E27FC236}">
                <a16:creationId xmlns:a16="http://schemas.microsoft.com/office/drawing/2014/main" id="{46449FAE-510C-4EAB-A4B9-9854C3FDFE1F}"/>
              </a:ext>
            </a:extLst>
          </p:cNvPr>
          <p:cNvPicPr>
            <a:picLocks noChangeAspect="1"/>
          </p:cNvPicPr>
          <p:nvPr/>
        </p:nvPicPr>
        <p:blipFill>
          <a:blip r:embed="rId6"/>
          <a:stretch>
            <a:fillRect/>
          </a:stretch>
        </p:blipFill>
        <p:spPr>
          <a:xfrm>
            <a:off x="6635111" y="367146"/>
            <a:ext cx="1629401" cy="1201012"/>
          </a:xfrm>
          <a:prstGeom prst="rect">
            <a:avLst/>
          </a:prstGeom>
        </p:spPr>
      </p:pic>
      <p:sp>
        <p:nvSpPr>
          <p:cNvPr id="14" name="TextBox 13">
            <a:extLst>
              <a:ext uri="{FF2B5EF4-FFF2-40B4-BE49-F238E27FC236}">
                <a16:creationId xmlns:a16="http://schemas.microsoft.com/office/drawing/2014/main" id="{05425310-7A9D-4964-AA62-3F29C9F9B5C2}"/>
              </a:ext>
            </a:extLst>
          </p:cNvPr>
          <p:cNvSpPr txBox="1"/>
          <p:nvPr/>
        </p:nvSpPr>
        <p:spPr>
          <a:xfrm>
            <a:off x="1094205" y="4601524"/>
            <a:ext cx="923651" cy="276999"/>
          </a:xfrm>
          <a:prstGeom prst="rect">
            <a:avLst/>
          </a:prstGeom>
          <a:noFill/>
        </p:spPr>
        <p:txBody>
          <a:bodyPr wrap="none" rtlCol="0">
            <a:spAutoFit/>
          </a:bodyPr>
          <a:lstStyle/>
          <a:p>
            <a:r>
              <a:rPr lang="en-PH" sz="1200" dirty="0">
                <a:solidFill>
                  <a:schemeClr val="bg2"/>
                </a:solidFill>
              </a:rPr>
              <a:t>Philippines</a:t>
            </a:r>
          </a:p>
        </p:txBody>
      </p:sp>
      <p:sp>
        <p:nvSpPr>
          <p:cNvPr id="18" name="TextBox 17">
            <a:extLst>
              <a:ext uri="{FF2B5EF4-FFF2-40B4-BE49-F238E27FC236}">
                <a16:creationId xmlns:a16="http://schemas.microsoft.com/office/drawing/2014/main" id="{EBF5F2F6-E50D-47C4-9756-D0A77B0C5E0E}"/>
              </a:ext>
            </a:extLst>
          </p:cNvPr>
          <p:cNvSpPr txBox="1"/>
          <p:nvPr/>
        </p:nvSpPr>
        <p:spPr>
          <a:xfrm>
            <a:off x="2556460" y="3776425"/>
            <a:ext cx="788271" cy="276999"/>
          </a:xfrm>
          <a:prstGeom prst="rect">
            <a:avLst/>
          </a:prstGeom>
          <a:noFill/>
        </p:spPr>
        <p:txBody>
          <a:bodyPr wrap="square">
            <a:spAutoFit/>
          </a:bodyPr>
          <a:lstStyle/>
          <a:p>
            <a:r>
              <a:rPr lang="en-PH" sz="1200" dirty="0">
                <a:solidFill>
                  <a:schemeClr val="bg2"/>
                </a:solidFill>
              </a:rPr>
              <a:t>Malaysia</a:t>
            </a:r>
          </a:p>
        </p:txBody>
      </p:sp>
      <p:sp>
        <p:nvSpPr>
          <p:cNvPr id="20" name="TextBox 19">
            <a:extLst>
              <a:ext uri="{FF2B5EF4-FFF2-40B4-BE49-F238E27FC236}">
                <a16:creationId xmlns:a16="http://schemas.microsoft.com/office/drawing/2014/main" id="{B3D09AAF-FE93-4D25-9172-A49835BD32E4}"/>
              </a:ext>
            </a:extLst>
          </p:cNvPr>
          <p:cNvSpPr txBox="1"/>
          <p:nvPr/>
        </p:nvSpPr>
        <p:spPr>
          <a:xfrm>
            <a:off x="4040440" y="2933232"/>
            <a:ext cx="843353" cy="276999"/>
          </a:xfrm>
          <a:prstGeom prst="rect">
            <a:avLst/>
          </a:prstGeom>
          <a:noFill/>
        </p:spPr>
        <p:txBody>
          <a:bodyPr wrap="square">
            <a:spAutoFit/>
          </a:bodyPr>
          <a:lstStyle/>
          <a:p>
            <a:r>
              <a:rPr lang="en-PH" sz="1200" dirty="0">
                <a:solidFill>
                  <a:schemeClr val="bg2"/>
                </a:solidFill>
              </a:rPr>
              <a:t>Indonesia</a:t>
            </a:r>
          </a:p>
        </p:txBody>
      </p:sp>
      <p:sp>
        <p:nvSpPr>
          <p:cNvPr id="22" name="TextBox 21">
            <a:extLst>
              <a:ext uri="{FF2B5EF4-FFF2-40B4-BE49-F238E27FC236}">
                <a16:creationId xmlns:a16="http://schemas.microsoft.com/office/drawing/2014/main" id="{1B97189C-8D9B-4AF5-BA22-971A3D577703}"/>
              </a:ext>
            </a:extLst>
          </p:cNvPr>
          <p:cNvSpPr txBox="1"/>
          <p:nvPr/>
        </p:nvSpPr>
        <p:spPr>
          <a:xfrm>
            <a:off x="5605519" y="2175345"/>
            <a:ext cx="752425" cy="276999"/>
          </a:xfrm>
          <a:prstGeom prst="rect">
            <a:avLst/>
          </a:prstGeom>
          <a:noFill/>
        </p:spPr>
        <p:txBody>
          <a:bodyPr wrap="square">
            <a:spAutoFit/>
          </a:bodyPr>
          <a:lstStyle/>
          <a:p>
            <a:r>
              <a:rPr lang="en-PH" sz="1200" dirty="0"/>
              <a:t>Vietnam</a:t>
            </a:r>
          </a:p>
        </p:txBody>
      </p:sp>
      <p:sp>
        <p:nvSpPr>
          <p:cNvPr id="24" name="TextBox 23">
            <a:extLst>
              <a:ext uri="{FF2B5EF4-FFF2-40B4-BE49-F238E27FC236}">
                <a16:creationId xmlns:a16="http://schemas.microsoft.com/office/drawing/2014/main" id="{105A145E-7785-497A-8EEB-E20D5D5D356B}"/>
              </a:ext>
            </a:extLst>
          </p:cNvPr>
          <p:cNvSpPr txBox="1"/>
          <p:nvPr/>
        </p:nvSpPr>
        <p:spPr>
          <a:xfrm>
            <a:off x="7028134" y="1533276"/>
            <a:ext cx="843353" cy="276999"/>
          </a:xfrm>
          <a:prstGeom prst="rect">
            <a:avLst/>
          </a:prstGeom>
          <a:noFill/>
        </p:spPr>
        <p:txBody>
          <a:bodyPr wrap="square">
            <a:spAutoFit/>
          </a:bodyPr>
          <a:lstStyle/>
          <a:p>
            <a:r>
              <a:rPr lang="en-PH" sz="1200" dirty="0"/>
              <a:t>Thailand</a:t>
            </a:r>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626C2-B14C-4DE0-AD04-3E35C0C32328}"/>
              </a:ext>
            </a:extLst>
          </p:cNvPr>
          <p:cNvPicPr>
            <a:picLocks noChangeAspect="1"/>
          </p:cNvPicPr>
          <p:nvPr/>
        </p:nvPicPr>
        <p:blipFill>
          <a:blip r:embed="rId2"/>
          <a:stretch>
            <a:fillRect/>
          </a:stretch>
        </p:blipFill>
        <p:spPr>
          <a:xfrm>
            <a:off x="385560" y="497416"/>
            <a:ext cx="8372879" cy="4148667"/>
          </a:xfrm>
          <a:prstGeom prst="rect">
            <a:avLst/>
          </a:prstGeom>
        </p:spPr>
      </p:pic>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3F71AAD3-2060-481A-A750-005D36C9B807}"/>
              </a:ext>
            </a:extLst>
          </p:cNvPr>
          <p:cNvPicPr>
            <a:picLocks noChangeAspect="1"/>
          </p:cNvPicPr>
          <p:nvPr/>
        </p:nvPicPr>
        <p:blipFill>
          <a:blip r:embed="rId2"/>
          <a:stretch>
            <a:fillRect/>
          </a:stretch>
        </p:blipFill>
        <p:spPr>
          <a:xfrm>
            <a:off x="320937" y="849804"/>
            <a:ext cx="8502126" cy="3637135"/>
          </a:xfrm>
          <a:prstGeom prst="rect">
            <a:avLst/>
          </a:prstGeom>
        </p:spPr>
      </p:pic>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0918-3500-0176-53E7-7FDB17844B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A88C504-B7B2-4EC3-9A29-375FABE1BC31}"/>
              </a:ext>
            </a:extLst>
          </p:cNvPr>
          <p:cNvSpPr>
            <a:spLocks noGrp="1"/>
          </p:cNvSpPr>
          <p:nvPr>
            <p:ph type="body" idx="1"/>
          </p:nvPr>
        </p:nvSpPr>
        <p:spPr>
          <a:xfrm>
            <a:off x="1890750" y="2247900"/>
            <a:ext cx="5362500" cy="647700"/>
          </a:xfrm>
        </p:spPr>
        <p:txBody>
          <a:bodyPr/>
          <a:lstStyle/>
          <a:p>
            <a:pPr marL="127000" indent="0">
              <a:buNone/>
            </a:pPr>
            <a:r>
              <a:rPr lang="en-US" sz="4400" dirty="0">
                <a:latin typeface="Montserrat Black" panose="00000A00000000000000" pitchFamily="2" charset="0"/>
              </a:rPr>
              <a:t>CORRELATION ANALYSIS</a:t>
            </a:r>
          </a:p>
        </p:txBody>
      </p:sp>
    </p:spTree>
    <p:extLst>
      <p:ext uri="{BB962C8B-B14F-4D97-AF65-F5344CB8AC3E}">
        <p14:creationId xmlns:p14="http://schemas.microsoft.com/office/powerpoint/2010/main" val="272899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45CF-6F2A-1A1A-7FD4-4C0D3D545A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385C50-C114-536A-281A-284FFDB3B09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4A4E8AC-928F-BEB5-C4B1-1F17A707CE7A}"/>
              </a:ext>
            </a:extLst>
          </p:cNvPr>
          <p:cNvPicPr>
            <a:picLocks noChangeAspect="1"/>
          </p:cNvPicPr>
          <p:nvPr/>
        </p:nvPicPr>
        <p:blipFill>
          <a:blip r:embed="rId2"/>
          <a:stretch>
            <a:fillRect/>
          </a:stretch>
        </p:blipFill>
        <p:spPr>
          <a:xfrm>
            <a:off x="243560" y="88491"/>
            <a:ext cx="8180440" cy="5143500"/>
          </a:xfrm>
          <a:prstGeom prst="rect">
            <a:avLst/>
          </a:prstGeom>
        </p:spPr>
      </p:pic>
    </p:spTree>
    <p:extLst>
      <p:ext uri="{BB962C8B-B14F-4D97-AF65-F5344CB8AC3E}">
        <p14:creationId xmlns:p14="http://schemas.microsoft.com/office/powerpoint/2010/main" val="402173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BB27-C305-9C16-EECF-D5B486DF64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64641B2-AD9E-B1D7-0534-D585D85D7A1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0C1BDAB-D1F8-28FF-FFD0-933D921C4D9A}"/>
              </a:ext>
            </a:extLst>
          </p:cNvPr>
          <p:cNvPicPr>
            <a:picLocks noChangeAspect="1"/>
          </p:cNvPicPr>
          <p:nvPr/>
        </p:nvPicPr>
        <p:blipFill>
          <a:blip r:embed="rId2"/>
          <a:stretch>
            <a:fillRect/>
          </a:stretch>
        </p:blipFill>
        <p:spPr>
          <a:xfrm>
            <a:off x="884903" y="117987"/>
            <a:ext cx="7374194" cy="5143500"/>
          </a:xfrm>
          <a:prstGeom prst="rect">
            <a:avLst/>
          </a:prstGeom>
        </p:spPr>
      </p:pic>
    </p:spTree>
    <p:extLst>
      <p:ext uri="{BB962C8B-B14F-4D97-AF65-F5344CB8AC3E}">
        <p14:creationId xmlns:p14="http://schemas.microsoft.com/office/powerpoint/2010/main" val="185889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3CF3-F1D7-9435-2ED2-B037C5350B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3E5F02-9094-1853-C147-5F584B1CA774}"/>
              </a:ext>
            </a:extLst>
          </p:cNvPr>
          <p:cNvSpPr>
            <a:spLocks noGrp="1"/>
          </p:cNvSpPr>
          <p:nvPr>
            <p:ph type="body" idx="1"/>
          </p:nvPr>
        </p:nvSpPr>
        <p:spPr>
          <a:xfrm>
            <a:off x="1530394" y="1584409"/>
            <a:ext cx="6083211" cy="1974682"/>
          </a:xfrm>
        </p:spPr>
        <p:txBody>
          <a:bodyPr/>
          <a:lstStyle/>
          <a:p>
            <a:pPr marL="127000" indent="0">
              <a:buNone/>
            </a:pPr>
            <a:r>
              <a:rPr lang="en-US" sz="4400" dirty="0">
                <a:latin typeface="Montserrat Black" panose="00000A00000000000000" pitchFamily="2" charset="0"/>
              </a:rPr>
              <a:t>LINE REGRESSION ANALYSIS</a:t>
            </a:r>
          </a:p>
        </p:txBody>
      </p:sp>
    </p:spTree>
    <p:extLst>
      <p:ext uri="{BB962C8B-B14F-4D97-AF65-F5344CB8AC3E}">
        <p14:creationId xmlns:p14="http://schemas.microsoft.com/office/powerpoint/2010/main" val="171538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0D17-387E-0D6A-85F1-9E65FD2C325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185346-DF3F-738C-C2A5-C6150AEA3C5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25F888C-8FAE-6CC0-337D-5CADD2DEAA06}"/>
              </a:ext>
            </a:extLst>
          </p:cNvPr>
          <p:cNvPicPr>
            <a:picLocks noChangeAspect="1"/>
          </p:cNvPicPr>
          <p:nvPr/>
        </p:nvPicPr>
        <p:blipFill>
          <a:blip r:embed="rId2"/>
          <a:stretch>
            <a:fillRect/>
          </a:stretch>
        </p:blipFill>
        <p:spPr>
          <a:xfrm>
            <a:off x="1691149" y="139146"/>
            <a:ext cx="5486398" cy="4865208"/>
          </a:xfrm>
          <a:prstGeom prst="rect">
            <a:avLst/>
          </a:prstGeom>
        </p:spPr>
      </p:pic>
    </p:spTree>
    <p:extLst>
      <p:ext uri="{BB962C8B-B14F-4D97-AF65-F5344CB8AC3E}">
        <p14:creationId xmlns:p14="http://schemas.microsoft.com/office/powerpoint/2010/main" val="2993879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3D9C-8AB4-BEC3-7B07-3BB925D354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B53870-F1AB-CF42-CC13-1719719E8DB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3B9B8FE-EB63-5A71-8307-5F0D8DEB4A01}"/>
              </a:ext>
            </a:extLst>
          </p:cNvPr>
          <p:cNvPicPr>
            <a:picLocks noChangeAspect="1"/>
          </p:cNvPicPr>
          <p:nvPr/>
        </p:nvPicPr>
        <p:blipFill>
          <a:blip r:embed="rId2"/>
          <a:stretch>
            <a:fillRect/>
          </a:stretch>
        </p:blipFill>
        <p:spPr>
          <a:xfrm>
            <a:off x="1356852" y="139146"/>
            <a:ext cx="6430296" cy="4865208"/>
          </a:xfrm>
          <a:prstGeom prst="rect">
            <a:avLst/>
          </a:prstGeom>
        </p:spPr>
      </p:pic>
    </p:spTree>
    <p:extLst>
      <p:ext uri="{BB962C8B-B14F-4D97-AF65-F5344CB8AC3E}">
        <p14:creationId xmlns:p14="http://schemas.microsoft.com/office/powerpoint/2010/main" val="4105123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2491300" cy="8686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2491300" cy="976425"/>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2363400" cy="868575"/>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2403600" cy="8814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lowest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highest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1603</Words>
  <Application>Microsoft Office PowerPoint</Application>
  <PresentationFormat>On-screen Show (16:9)</PresentationFormat>
  <Paragraphs>276</Paragraphs>
  <Slides>64</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64</vt:i4>
      </vt:variant>
    </vt:vector>
  </HeadingPairs>
  <TitlesOfParts>
    <vt:vector size="82"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23</cp:revision>
  <dcterms:modified xsi:type="dcterms:W3CDTF">2022-06-09T06:03:04Z</dcterms:modified>
</cp:coreProperties>
</file>